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모서리가 둥근 직사각형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9D25-D2F9-403A-826F-D952F7F90A94}" type="datetimeFigureOut">
              <a:rPr lang="ko-KR" altLang="en-US" smtClean="0"/>
              <a:t>2017-02-15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818375D-9D38-4837-AA68-A8B7F855C51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9D25-D2F9-403A-826F-D952F7F90A94}" type="datetimeFigureOut">
              <a:rPr lang="ko-KR" altLang="en-US" smtClean="0"/>
              <a:t>2017-02-15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75D-9D38-4837-AA68-A8B7F855C5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9D25-D2F9-403A-826F-D952F7F90A94}" type="datetimeFigureOut">
              <a:rPr lang="ko-KR" altLang="en-US" smtClean="0"/>
              <a:t>2017-02-15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75D-9D38-4837-AA68-A8B7F855C5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9D25-D2F9-403A-826F-D952F7F90A94}" type="datetimeFigureOut">
              <a:rPr lang="ko-KR" altLang="en-US" smtClean="0"/>
              <a:t>2017-02-15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75D-9D38-4837-AA68-A8B7F855C51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모서리가 둥근 직사각형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9D25-D2F9-403A-826F-D952F7F90A94}" type="datetimeFigureOut">
              <a:rPr lang="ko-KR" altLang="en-US" smtClean="0"/>
              <a:t>2017-02-15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818375D-9D38-4837-AA68-A8B7F855C5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9D25-D2F9-403A-826F-D952F7F90A94}" type="datetimeFigureOut">
              <a:rPr lang="ko-KR" altLang="en-US" smtClean="0"/>
              <a:t>2017-02-15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75D-9D38-4837-AA68-A8B7F855C51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9D25-D2F9-403A-826F-D952F7F90A94}" type="datetimeFigureOut">
              <a:rPr lang="ko-KR" altLang="en-US" smtClean="0"/>
              <a:t>2017-02-15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75D-9D38-4837-AA68-A8B7F855C51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9D25-D2F9-403A-826F-D952F7F90A94}" type="datetimeFigureOut">
              <a:rPr lang="ko-KR" altLang="en-US" smtClean="0"/>
              <a:t>2017-02-15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75D-9D38-4837-AA68-A8B7F855C5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9D25-D2F9-403A-826F-D952F7F90A94}" type="datetimeFigureOut">
              <a:rPr lang="ko-KR" altLang="en-US" smtClean="0"/>
              <a:t>2017-02-15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75D-9D38-4837-AA68-A8B7F855C5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모서리가 둥근 직사각형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9D25-D2F9-403A-826F-D952F7F90A94}" type="datetimeFigureOut">
              <a:rPr lang="ko-KR" altLang="en-US" smtClean="0"/>
              <a:t>2017-02-15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75D-9D38-4837-AA68-A8B7F855C51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9D25-D2F9-403A-826F-D952F7F90A94}" type="datetimeFigureOut">
              <a:rPr lang="ko-KR" altLang="en-US" smtClean="0"/>
              <a:t>2017-02-15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818375D-9D38-4837-AA68-A8B7F855C51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모서리가 둥근 직사각형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80D9D25-D2F9-403A-826F-D952F7F90A94}" type="datetimeFigureOut">
              <a:rPr lang="ko-KR" altLang="en-US" smtClean="0"/>
              <a:t>2017-02-15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818375D-9D38-4837-AA68-A8B7F855C5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1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1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1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1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11560" y="4365104"/>
            <a:ext cx="7880920" cy="1752600"/>
          </a:xfrm>
        </p:spPr>
        <p:txBody>
          <a:bodyPr/>
          <a:lstStyle/>
          <a:p>
            <a:r>
              <a:rPr lang="ko-KR" altLang="en-US" dirty="0" smtClean="0"/>
              <a:t>최상수</a:t>
            </a:r>
            <a:endParaRPr lang="en-US" altLang="ko-KR" dirty="0" smtClean="0"/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공공운수노조 </a:t>
            </a:r>
            <a:r>
              <a:rPr lang="ko-KR" altLang="en-US" dirty="0" err="1" smtClean="0"/>
              <a:t>호남고속지회</a:t>
            </a:r>
            <a:r>
              <a:rPr lang="ko-KR" altLang="en-US" dirty="0" smtClean="0"/>
              <a:t> 조합원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579296" cy="1470025"/>
          </a:xfrm>
        </p:spPr>
        <p:txBody>
          <a:bodyPr/>
          <a:lstStyle/>
          <a:p>
            <a:r>
              <a:rPr lang="ko-KR" altLang="en-US" smtClean="0">
                <a:latin typeface="+mn-ea"/>
                <a:ea typeface="+mn-ea"/>
              </a:rPr>
              <a:t>현장노동자가 겪은 </a:t>
            </a:r>
            <a:r>
              <a:rPr lang="ko-KR" altLang="en-US" dirty="0" err="1" smtClean="0">
                <a:latin typeface="+mn-ea"/>
                <a:ea typeface="+mn-ea"/>
              </a:rPr>
              <a:t>일터괴롭힘</a:t>
            </a:r>
            <a:r>
              <a:rPr lang="ko-KR" altLang="en-US" dirty="0" smtClean="0">
                <a:latin typeface="+mn-ea"/>
                <a:ea typeface="+mn-ea"/>
              </a:rPr>
              <a:t> 사례</a:t>
            </a:r>
            <a:endParaRPr lang="ko-KR" altLang="en-US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30320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11560" y="4365104"/>
            <a:ext cx="7880920" cy="1752600"/>
          </a:xfrm>
        </p:spPr>
        <p:txBody>
          <a:bodyPr/>
          <a:lstStyle/>
          <a:p>
            <a:r>
              <a:rPr lang="ko-KR" altLang="en-US" dirty="0" smtClean="0"/>
              <a:t>박진승</a:t>
            </a:r>
            <a:endParaRPr lang="en-US" altLang="ko-KR" dirty="0" smtClean="0"/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민주노총 전북본부 법률지원센터 노무사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>
                <a:latin typeface="+mn-ea"/>
                <a:ea typeface="+mn-ea"/>
              </a:rPr>
              <a:t>부당노동행위와 </a:t>
            </a:r>
            <a:r>
              <a:rPr lang="ko-KR" altLang="en-US" dirty="0" err="1" smtClean="0">
                <a:latin typeface="+mn-ea"/>
                <a:ea typeface="+mn-ea"/>
              </a:rPr>
              <a:t>일터괴롭힘</a:t>
            </a:r>
            <a:endParaRPr lang="ko-KR" altLang="en-US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94943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균형">
  <a:themeElements>
    <a:clrScheme name="균형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균형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균형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</TotalTime>
  <Words>19</Words>
  <Application>Microsoft Office PowerPoint</Application>
  <PresentationFormat>화면 슬라이드 쇼(4:3)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균형</vt:lpstr>
      <vt:lpstr>현장노동자가 겪은 일터괴롭힘 사례</vt:lpstr>
      <vt:lpstr>부당노동행위와 일터괴롭힘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현장노동자가 겪은 일터괴롭힘 사례</dc:title>
  <dc:creator>오정심</dc:creator>
  <cp:lastModifiedBy>오정심</cp:lastModifiedBy>
  <cp:revision>1</cp:revision>
  <dcterms:created xsi:type="dcterms:W3CDTF">2017-02-14T15:31:36Z</dcterms:created>
  <dcterms:modified xsi:type="dcterms:W3CDTF">2017-02-14T15:34:06Z</dcterms:modified>
</cp:coreProperties>
</file>